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sldIdLst>
    <p:sldId id="262" r:id="rId2"/>
    <p:sldId id="269" r:id="rId3"/>
    <p:sldId id="263" r:id="rId4"/>
    <p:sldId id="264" r:id="rId5"/>
    <p:sldId id="265" r:id="rId6"/>
    <p:sldId id="266" r:id="rId7"/>
    <p:sldId id="270" r:id="rId8"/>
    <p:sldId id="268" r:id="rId9"/>
  </p:sldIdLst>
  <p:sldSz cx="12192000" cy="6858000"/>
  <p:notesSz cx="6888163" cy="10018713"/>
  <p:custDataLst>
    <p:tags r:id="rId11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61992B-131B-4976-8A8F-78F21D22B080}" type="datetimeFigureOut">
              <a:rPr lang="de-DE" smtClean="0"/>
              <a:t>07.11.2018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B33B61-2FD0-47EC-ADE9-844835301E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9028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33B61-2FD0-47EC-ADE9-844835301E77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6998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6.jpe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SBE - Vorsitzender Thomas John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Sozialausschuss des Stadtrats - 06. November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260649"/>
            <a:ext cx="768085" cy="628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5439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SBE - Vorsitzender Thomas John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Sozialausschuss des Stadtrats - 06. November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A53C4-B17B-467C-AA42-0822EDA3851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447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SBE - Vorsitzender Thomas John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Sozialausschuss des Stadtrats - 06. November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A53C4-B17B-467C-AA42-0822EDA3851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536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SBE - Vorsitzender Thomas John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Sozialausschuss des Stadtrats - 06. November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A53C4-B17B-467C-AA42-0822EDA3851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369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SBE - Vorsitzender Thomas John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Sozialausschuss des Stadtrats - 06. November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A53C4-B17B-467C-AA42-0822EDA3851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08501" y="6080204"/>
            <a:ext cx="960107" cy="58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096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SBE - Vorsitzender Thomas John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Sozialausschuss des Stadtrats - 06. November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A53C4-B17B-467C-AA42-0822EDA3851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612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SBE - Vorsitzender Thomas John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Sozialausschuss des Stadtrats - 06. November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A53C4-B17B-467C-AA42-0822EDA3851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342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SBE - Vorsitzender Thomas John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Sozialausschuss des Stadtrats - 06. November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A53C4-B17B-467C-AA42-0822EDA3851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218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SBE - Vorsitzender Thomas John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Sozialausschuss des Stadtrats - 06. November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A53C4-B17B-467C-AA42-0822EDA3851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774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6243643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think-cell Folie" r:id="rId4" imgW="286" imgH="286" progId="TCLayout.ActiveDocument.1">
                  <p:embed/>
                </p:oleObj>
              </mc:Choice>
              <mc:Fallback>
                <p:oleObj name="think-cell Folie" r:id="rId4" imgW="286" imgH="28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</a:defRPr>
            </a:lvl1pPr>
          </a:lstStyle>
          <a:p>
            <a:r>
              <a:rPr lang="de-DE" smtClean="0"/>
              <a:t>SBE - Vorsitzender Thomas John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</a:defRPr>
            </a:lvl1pPr>
          </a:lstStyle>
          <a:p>
            <a:r>
              <a:rPr lang="de-DE" smtClean="0"/>
              <a:t>Sozialausschuss des Stadtrats - 06. November 2018</a:t>
            </a:r>
            <a:endParaRPr lang="de-DE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370" y="340963"/>
            <a:ext cx="736065" cy="811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Bild 2" descr="SBE 260 genau!_2"/>
          <p:cNvPicPr/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7436" y="6044419"/>
            <a:ext cx="789074" cy="7024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6548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SBE - Vorsitzender Thomas John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Sozialausschuss des Stadtrats - 06. November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737600" y="5912285"/>
            <a:ext cx="2844800" cy="809191"/>
          </a:xfrm>
        </p:spPr>
        <p:txBody>
          <a:bodyPr/>
          <a:lstStyle/>
          <a:p>
            <a:fld id="{604A53C4-B17B-467C-AA42-0822EDA3851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Bild 2" descr="SBE 260 genau!_2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0422" y="5951755"/>
            <a:ext cx="951978" cy="8091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56665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SBE - Vorsitzender Thomas John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Sozialausschuss des Stadtrats - 06. November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A53C4-B17B-467C-AA42-0822EDA3851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766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7000">
              <a:srgbClr val="008000">
                <a:lumMod val="32000"/>
                <a:lumOff val="68000"/>
                <a:alpha val="17000"/>
              </a:srgbClr>
            </a:gs>
            <a:gs pos="66000">
              <a:srgbClr val="E6E6E6">
                <a:lumMod val="92000"/>
                <a:alpha val="13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47985633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think-cell Folie" r:id="rId16" imgW="286" imgH="286" progId="TCLayout.ActiveDocument.1">
                  <p:embed/>
                </p:oleObj>
              </mc:Choice>
              <mc:Fallback>
                <p:oleObj name="think-cell Folie" r:id="rId16" imgW="286" imgH="28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SBE - Vorsitzender Thomas John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Sozialausschuss des Stadtrats - 06. November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A53C4-B17B-467C-AA42-0822EDA3851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0800523" y="6198035"/>
            <a:ext cx="768085" cy="47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53958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2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niorenbeirat-ebersberg.de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SBE - Vorsitzender Thomas John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Sozialausschuss des Stadtrats - 06. November 2018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1216617" y="1083129"/>
            <a:ext cx="941522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de-DE" sz="1400" dirty="0" smtClean="0">
              <a:solidFill>
                <a:srgbClr val="008000"/>
              </a:solidFill>
            </a:endParaRPr>
          </a:p>
          <a:p>
            <a:pPr algn="ctr"/>
            <a:endParaRPr lang="de-DE" sz="3600" dirty="0" smtClean="0">
              <a:solidFill>
                <a:srgbClr val="008000"/>
              </a:solidFill>
            </a:endParaRPr>
          </a:p>
          <a:p>
            <a:pPr algn="ctr"/>
            <a:r>
              <a:rPr lang="de-DE" sz="6000" dirty="0" smtClean="0">
                <a:solidFill>
                  <a:srgbClr val="008000"/>
                </a:solidFill>
              </a:rPr>
              <a:t>SENIORENBEIRAT EBERSBERG</a:t>
            </a:r>
          </a:p>
          <a:p>
            <a:pPr algn="ctr"/>
            <a:r>
              <a:rPr lang="de-DE" sz="4400" dirty="0" smtClean="0">
                <a:solidFill>
                  <a:srgbClr val="008000"/>
                </a:solidFill>
              </a:rPr>
              <a:t/>
            </a:r>
            <a:br>
              <a:rPr lang="de-DE" sz="4400" dirty="0" smtClean="0">
                <a:solidFill>
                  <a:srgbClr val="008000"/>
                </a:solidFill>
              </a:rPr>
            </a:br>
            <a:r>
              <a:rPr lang="de-DE" sz="4400" dirty="0" smtClean="0">
                <a:solidFill>
                  <a:srgbClr val="008000"/>
                </a:solidFill>
              </a:rPr>
              <a:t>Sozialausschuss des Stadtrats</a:t>
            </a:r>
          </a:p>
          <a:p>
            <a:pPr algn="ctr"/>
            <a:r>
              <a:rPr lang="de-DE" sz="4400" dirty="0">
                <a:solidFill>
                  <a:srgbClr val="008000"/>
                </a:solidFill>
              </a:rPr>
              <a:t>Statusbericht </a:t>
            </a:r>
            <a:r>
              <a:rPr lang="de-DE" sz="4400" dirty="0" smtClean="0">
                <a:solidFill>
                  <a:srgbClr val="008000"/>
                </a:solidFill>
              </a:rPr>
              <a:t>06.11.2018</a:t>
            </a:r>
          </a:p>
        </p:txBody>
      </p:sp>
    </p:spTree>
    <p:extLst>
      <p:ext uri="{BB962C8B-B14F-4D97-AF65-F5344CB8AC3E}">
        <p14:creationId xmlns:p14="http://schemas.microsoft.com/office/powerpoint/2010/main" val="3723930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SBE - Vorsitzender Thomas John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Sozialausschuss des Stadtrats - 06. November 2018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216617" y="418454"/>
            <a:ext cx="98104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 smtClean="0">
                <a:solidFill>
                  <a:srgbClr val="008000"/>
                </a:solidFill>
              </a:rPr>
              <a:t>AGENDA</a:t>
            </a:r>
            <a:endParaRPr lang="de-DE" sz="3200" dirty="0">
              <a:solidFill>
                <a:srgbClr val="008000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441702" y="1557579"/>
            <a:ext cx="110580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de-DE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SENIORENBEIRAT IM PROFIL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de-DE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VERANSTALTUNGEN IM KALENDERJAHR 2018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de-DE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STATUS PROJEKTE IN DER UMSETZUNG SEIT 2014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de-DE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STATUS PROJEKTE IN DER PLANUNG AB 2019</a:t>
            </a:r>
          </a:p>
        </p:txBody>
      </p:sp>
    </p:spTree>
    <p:extLst>
      <p:ext uri="{BB962C8B-B14F-4D97-AF65-F5344CB8AC3E}">
        <p14:creationId xmlns:p14="http://schemas.microsoft.com/office/powerpoint/2010/main" val="52105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0628780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think-cell Folie" r:id="rId4" imgW="286" imgH="286" progId="TCLayout.ActiveDocument.1">
                  <p:embed/>
                </p:oleObj>
              </mc:Choice>
              <mc:Fallback>
                <p:oleObj name="think-cell Folie" r:id="rId4" imgW="286" imgH="28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SBE - Vorsitzender Thomas John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Sozialausschuss des Stadtrats - 06. November 2018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441699" y="1227671"/>
            <a:ext cx="1115878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Seit dem 26.05.2014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unterstützt ein gewählter Seniorenbeirat die Stadt Ebersberg. </a:t>
            </a:r>
          </a:p>
          <a:p>
            <a:pPr>
              <a:spcAft>
                <a:spcPts val="0"/>
              </a:spcAft>
            </a:pPr>
            <a:endParaRPr lang="de-DE" sz="2000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DE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Zusammensetzung des Beirats hat sich wie folgt geändert: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Dr. Hans Schröder hat aus gesundheitlichen Gründen darum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gebeten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seine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Arbeit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Beirat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beenden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Wolfgang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Brinkmann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seit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16.03.2017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gemäß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Satzung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nachgerückt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Frau Roswitha Hülser hat 2018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darum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gebeten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Ihre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Tätigkeit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Seniorenbeirat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beenden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sich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Ihren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anderen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sozialen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/>
              <a:t>Engagements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widmen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können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000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Der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aktuelle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Beirat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hat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Mitglieder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>
              <a:spcAft>
                <a:spcPts val="0"/>
              </a:spcAft>
            </a:pPr>
            <a:endParaRPr lang="en-US" sz="1000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92480" indent="-342900">
              <a:spcAft>
                <a:spcPts val="0"/>
              </a:spcAft>
              <a:buFont typeface="+mj-lt"/>
              <a:buAutoNum type="arabicPeriod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Thomas John /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Vorsitzender</a:t>
            </a:r>
            <a:endParaRPr lang="de-DE" sz="2000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92480" indent="-342900">
              <a:spcAft>
                <a:spcPts val="0"/>
              </a:spcAft>
              <a:buFont typeface="+mj-lt"/>
              <a:buAutoNum type="arabicPeriod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Karin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Scharl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stellv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Vorsitzende</a:t>
            </a:r>
            <a:endParaRPr lang="en-US" sz="2000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92480" indent="-342900">
              <a:spcAft>
                <a:spcPts val="0"/>
              </a:spcAft>
              <a:buFont typeface="+mj-lt"/>
              <a:buAutoNum type="arabicPeriod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Judith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Scharnagl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Schatzmeisterin</a:t>
            </a:r>
            <a:endParaRPr lang="de-DE" sz="2000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92480" indent="-342900">
              <a:spcAft>
                <a:spcPts val="0"/>
              </a:spcAft>
              <a:buFont typeface="+mj-lt"/>
              <a:buAutoNum type="arabicPeriod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Manfred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Lipp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Protokollführer</a:t>
            </a:r>
            <a:endParaRPr lang="de-DE" sz="2000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92480" indent="-342900">
              <a:spcAft>
                <a:spcPts val="0"/>
              </a:spcAft>
              <a:buFont typeface="+mj-lt"/>
              <a:buAutoNum type="arabicPeriod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Dr. Edward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Sofeso</a:t>
            </a:r>
            <a:endParaRPr lang="en-US" sz="2000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92480" indent="-342900">
              <a:spcAft>
                <a:spcPts val="0"/>
              </a:spcAft>
              <a:buFont typeface="+mj-lt"/>
              <a:buAutoNum type="arabicPeriod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Wolfgang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Brinkmann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e-DE" sz="1700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542081" y="366623"/>
            <a:ext cx="9120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e-DE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1216616" y="366623"/>
            <a:ext cx="9539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 smtClean="0">
                <a:solidFill>
                  <a:srgbClr val="008000"/>
                </a:solidFill>
              </a:rPr>
              <a:t>SENIORENBEIRAT IM PROFIL</a:t>
            </a:r>
            <a:endParaRPr lang="de-DE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8218" y="3707386"/>
            <a:ext cx="2819400" cy="2505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33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SBE - Vorsitzender Thomas John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Sozialausschuss des Stadtrats - 06. November 2018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457200" y="1243347"/>
            <a:ext cx="1117427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Unsere Homepage wird in Anspruch genommen. Hier berichten wir Tages-aktuell über Senioren relevante Ereignisse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www.seniorenbeirat-ebersberg.de</a:t>
            </a:r>
            <a:endParaRPr lang="de-DE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de-DE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 sind auf Facebook vertreten und platzieren dort unsere Themen.</a:t>
            </a:r>
          </a:p>
          <a:p>
            <a:pPr>
              <a:spcAft>
                <a:spcPts val="0"/>
              </a:spcAft>
            </a:pPr>
            <a:endParaRPr lang="de-DE" sz="2000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Nach wie vor haben wir in 14-tägigem Rhythmus Sprechstunden im 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Familienzentrum, sind  </a:t>
            </a:r>
            <a:r>
              <a:rPr lang="de-DE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telefonisch 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sowie </a:t>
            </a:r>
            <a:r>
              <a:rPr lang="de-DE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Mail zu erreichen und geben Hilfestellung bei aktuellen 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Fragen</a:t>
            </a:r>
            <a:r>
              <a:rPr lang="de-DE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DE" sz="2000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sz="2000" u="none" strike="noStrike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e-DE" sz="2000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Mittlerweile hatten wir unsere 39. Beiratssitzung, ordnungsgemäß führen wir Protokoll.</a:t>
            </a:r>
          </a:p>
          <a:p>
            <a:pPr>
              <a:spcAft>
                <a:spcPts val="0"/>
              </a:spcAft>
            </a:pP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Zusammenarbeit mit dem Landratsamt Ebersberg hat 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sich im Jahr 2018 gut weiterentwickelt. Unsere Ansprechpartner sind Herr Jochen Specht, Teamleiter </a:t>
            </a:r>
            <a:r>
              <a:rPr lang="de-D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Abteilung Jugend, Familie und 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Demografie, sowie Frau Angela 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Prommersperger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>
              <a:spcAft>
                <a:spcPts val="0"/>
              </a:spcAft>
            </a:pPr>
            <a:endParaRPr lang="de-D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Seniorenbeirat Ebersberg ist mit seiner Arbeit und so manchem Thema gut in der örtlichen Presse vertreten.</a:t>
            </a:r>
            <a:endParaRPr lang="de-DE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201119" y="402956"/>
            <a:ext cx="9794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 smtClean="0">
                <a:solidFill>
                  <a:srgbClr val="008000"/>
                </a:solidFill>
              </a:rPr>
              <a:t>SENIORENBEIRAT IM PROFIL </a:t>
            </a:r>
            <a:endParaRPr lang="de-DE" sz="32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63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SBE - Vorsitzender Thomas John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Sozialausschuss des Stadtrats - 06. November 2018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457198" y="1428343"/>
            <a:ext cx="1112778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Ehrenamtsmesse mit großem Erfolg.</a:t>
            </a:r>
            <a:endParaRPr lang="de-DE" sz="2000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>
              <a:spcAft>
                <a:spcPts val="0"/>
              </a:spcAft>
            </a:pPr>
            <a:endParaRPr lang="de-DE" sz="2000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Konzertveranstaltung „Oper im Taschenformat – Don Pasquale“ am 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18. </a:t>
            </a:r>
            <a:r>
              <a:rPr lang="de-DE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ktober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2018 im Alten Speicher. 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Organisatoren</a:t>
            </a:r>
            <a:r>
              <a:rPr lang="de-DE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SBE in Zusammenarbeit mit der Stadt </a:t>
            </a:r>
            <a:r>
              <a:rPr lang="de-DE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Ebersberg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DE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193369" y="418454"/>
            <a:ext cx="9717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 smtClean="0">
                <a:solidFill>
                  <a:srgbClr val="008000"/>
                </a:solidFill>
              </a:rPr>
              <a:t> VERANSTALTUNGEN IM KALENDERJAHR 2018</a:t>
            </a:r>
            <a:endParaRPr lang="de-DE" sz="32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64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SBE - Vorsitzender Thomas John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4178300" y="6356350"/>
            <a:ext cx="3860800" cy="365125"/>
          </a:xfrm>
        </p:spPr>
        <p:txBody>
          <a:bodyPr/>
          <a:lstStyle/>
          <a:p>
            <a:r>
              <a:rPr lang="de-DE" smtClean="0"/>
              <a:t>Sozialausschuss des Stadtrats - 06. November 2018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449450" y="1380673"/>
            <a:ext cx="1108903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Der Seniorenbeirat hat zusammen mit dem Verschönerungsverein Ebersberg 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inzwischen 10 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neue</a:t>
            </a:r>
          </a:p>
          <a:p>
            <a:pPr>
              <a:spcAft>
                <a:spcPts val="0"/>
              </a:spcAft>
            </a:pPr>
            <a:r>
              <a:rPr lang="de-DE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Sitzbänke im Stadtgebiet Ebersberg realisiert.  Weitere Spenderbänke 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der Pipeline.</a:t>
            </a:r>
            <a:endParaRPr lang="de-DE" sz="2000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de-DE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de-DE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de-DE" sz="2000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Die besondere 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Ampelschaltung zur Verlängerung der Grünphase für Senioren und Menschen mit Gehbehinderung 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ist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 der Ampelanlage Marienplatz, sowie an der Ampelanlage Eberhardstraße im Oktober in Betrieb gegangen. Die Ausgabe der Chips erfolgt im Bürgerbüro. Mit Hinweis Flyern unterstützt der Seniorenbeirat die </a:t>
            </a:r>
            <a:r>
              <a:rPr lang="de-DE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erbreitung der Information.</a:t>
            </a:r>
            <a:endParaRPr lang="de-DE" sz="2000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de-DE" sz="2000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Das Projekt „Zebrastreifen“ an 3 Stellen im Stadtgebiet für eine sichere Überquerung der Kreuzung ist fraglich. Die zuständigen Stellen haben die Situation geprüft. Fazit: Es sollen vorerst 2 Warnhinweise </a:t>
            </a:r>
            <a:r>
              <a:rPr lang="de-DE" sz="20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„</a:t>
            </a:r>
            <a:r>
              <a:rPr lang="de-DE" sz="20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Gefahrzeichen </a:t>
            </a:r>
            <a:r>
              <a:rPr lang="de-DE" sz="20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nach Anlage 1 zu § 40 StVO: Verkehrszeichen 133 </a:t>
            </a:r>
            <a:r>
              <a:rPr lang="de-DE" sz="20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Fußgänger“ 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zeitnah</a:t>
            </a:r>
            <a:r>
              <a:rPr lang="de-DE" sz="20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realisiert werden.</a:t>
            </a:r>
            <a:endParaRPr lang="de-DE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Aft>
                <a:spcPts val="0"/>
              </a:spcAft>
            </a:pP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de-DE" sz="2000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Seniorenparkplätze am Einkaufszentrum, Edeka</a:t>
            </a:r>
            <a:r>
              <a:rPr lang="de-DE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und Aldi konnten bisher nicht realisiert werden. Weiterhin sind diese Parkplätze jedoch sehr wünschenswert.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de-DE" sz="20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de-DE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208867" y="410705"/>
            <a:ext cx="102443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>
                <a:solidFill>
                  <a:srgbClr val="008000"/>
                </a:solidFill>
              </a:rPr>
              <a:t>STATUS PROJEKTE IN DER UMSETZUNG SEIT 2014</a:t>
            </a:r>
            <a:endParaRPr lang="de-DE" sz="28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18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SBE - Vorsitzender Thomas John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Sozialausschuss des Stadtrats - 06. November 2018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433950" y="1027028"/>
            <a:ext cx="11089037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de-DE" sz="1000" smtClean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00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Projekt </a:t>
            </a:r>
            <a:r>
              <a:rPr lang="de-DE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„Mitfahrerbänke“ kurz vor der Einführung.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Fehlende öffentliche Toiletten im Stadtgebiet.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Beleuchtungssituation </a:t>
            </a:r>
            <a:r>
              <a:rPr lang="de-DE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unserer Innenstadt.</a:t>
            </a:r>
            <a:endParaRPr lang="de-DE" sz="20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Arbeitsgruppe „Verkehr Innenstadt und St 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2080“.</a:t>
            </a:r>
            <a:endParaRPr lang="de-DE" sz="20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Altersarmut und Inanspruchnahme von Unterstützung.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Intensive Aufklärungsarbeit evtl. durch Workshops und Seminare für mobile „Jung Rentner“ / zukünftige Rentner zum Thema Krankenversicherung, Pflegeversicherung, Unterstützungsleistungen.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Preise MVV – S-Bahn Tarif via München.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Erreichbarkeit bei Notruf/Funkabdeckung Ebersberg, Inanspruchnahme des Mobilfunk-Förderprogramms, freies </a:t>
            </a:r>
            <a:r>
              <a:rPr lang="de-D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WLan</a:t>
            </a: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de-DE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Änderung des Telemediengesetzes" (</a:t>
            </a:r>
            <a:r>
              <a:rPr lang="de-DE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TMG</a:t>
            </a:r>
            <a:r>
              <a:rPr lang="de-DE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Zur Unterstützung gibt es ein Programm vom Heimatministerium (Stand September 2018) Unter dem Titel Bayer W-</a:t>
            </a:r>
            <a:r>
              <a:rPr lang="de-DE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</a:t>
            </a:r>
            <a:r>
              <a:rPr lang="de-DE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(Mobilfunk-Förderprogramms) </a:t>
            </a:r>
            <a:r>
              <a:rPr lang="de-DE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gibt es erhebliche Förderung für die Gemeinden.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Schachspiel </a:t>
            </a:r>
            <a:r>
              <a:rPr lang="de-DE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 Klosterhof.</a:t>
            </a:r>
          </a:p>
          <a:p>
            <a:pPr>
              <a:lnSpc>
                <a:spcPct val="150000"/>
              </a:lnSpc>
            </a:pPr>
            <a:endParaRPr lang="de-DE" sz="2000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208866" y="495945"/>
            <a:ext cx="102443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>
                <a:solidFill>
                  <a:srgbClr val="008000"/>
                </a:solidFill>
              </a:rPr>
              <a:t>STATUS PROJEKTE IN PLANUNG AB KJ 2019</a:t>
            </a:r>
            <a:endParaRPr lang="de-DE" sz="28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29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SBE - Vorsitzender Thomas John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Sozialausschuss des Stadtrats - 06. November 2018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457198" y="1089550"/>
            <a:ext cx="11205277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de-DE" sz="3800" dirty="0" smtClean="0">
                <a:solidFill>
                  <a:srgbClr val="008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Einen herzlichen Dank </a:t>
            </a:r>
            <a:r>
              <a:rPr lang="de-DE" sz="3800" dirty="0">
                <a:solidFill>
                  <a:srgbClr val="008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die Stadt</a:t>
            </a:r>
            <a:r>
              <a:rPr lang="de-DE" sz="3800" dirty="0" smtClean="0">
                <a:solidFill>
                  <a:srgbClr val="008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algn="ctr">
              <a:spcAft>
                <a:spcPts val="0"/>
              </a:spcAft>
            </a:pPr>
            <a:r>
              <a:rPr lang="de-DE" sz="3800" dirty="0" smtClean="0">
                <a:solidFill>
                  <a:srgbClr val="008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0"/>
              </a:spcAft>
            </a:pPr>
            <a:r>
              <a:rPr lang="de-DE" sz="3800" dirty="0">
                <a:solidFill>
                  <a:srgbClr val="008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de-DE" sz="3800" dirty="0" smtClean="0">
                <a:solidFill>
                  <a:srgbClr val="008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nsbesondere Herrn </a:t>
            </a:r>
            <a:r>
              <a:rPr lang="de-DE" sz="3800" dirty="0">
                <a:solidFill>
                  <a:srgbClr val="008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Bürgermeister </a:t>
            </a:r>
            <a:r>
              <a:rPr lang="de-DE" sz="3800" dirty="0" err="1">
                <a:solidFill>
                  <a:srgbClr val="008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Brilmayer</a:t>
            </a:r>
            <a:r>
              <a:rPr lang="de-DE" sz="3800" dirty="0">
                <a:solidFill>
                  <a:srgbClr val="008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de-DE" sz="3800" dirty="0" smtClean="0">
              <a:solidFill>
                <a:srgbClr val="008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de-DE" sz="3800" dirty="0" smtClean="0">
              <a:solidFill>
                <a:srgbClr val="008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de-DE" sz="3800" dirty="0" smtClean="0">
                <a:solidFill>
                  <a:srgbClr val="008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Frau </a:t>
            </a:r>
            <a:r>
              <a:rPr lang="de-DE" sz="3800" dirty="0">
                <a:solidFill>
                  <a:srgbClr val="008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Pfleger und Herrn Hölzer</a:t>
            </a:r>
            <a:r>
              <a:rPr lang="de-DE" sz="3800" dirty="0" smtClean="0">
                <a:solidFill>
                  <a:srgbClr val="008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algn="ctr">
              <a:spcAft>
                <a:spcPts val="0"/>
              </a:spcAft>
            </a:pPr>
            <a:r>
              <a:rPr lang="de-DE" sz="3800" dirty="0" smtClean="0">
                <a:solidFill>
                  <a:srgbClr val="008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0"/>
              </a:spcAft>
            </a:pPr>
            <a:r>
              <a:rPr lang="de-DE" sz="3800" dirty="0" smtClean="0">
                <a:solidFill>
                  <a:srgbClr val="008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de-DE" sz="3800" dirty="0">
                <a:solidFill>
                  <a:srgbClr val="008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für unsere </a:t>
            </a:r>
            <a:r>
              <a:rPr lang="de-DE" sz="3800" dirty="0" smtClean="0">
                <a:solidFill>
                  <a:srgbClr val="008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Anliegen </a:t>
            </a:r>
            <a:r>
              <a:rPr lang="de-DE" sz="3800" dirty="0">
                <a:solidFill>
                  <a:srgbClr val="008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immer ein offenes Ohr haben.</a:t>
            </a:r>
          </a:p>
        </p:txBody>
      </p:sp>
    </p:spTree>
    <p:extLst>
      <p:ext uri="{BB962C8B-B14F-4D97-AF65-F5344CB8AC3E}">
        <p14:creationId xmlns:p14="http://schemas.microsoft.com/office/powerpoint/2010/main" val="365883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518</Words>
  <Application>Microsoft Office PowerPoint</Application>
  <PresentationFormat>Breitbild</PresentationFormat>
  <Paragraphs>83</Paragraphs>
  <Slides>8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Larissa-Design</vt:lpstr>
      <vt:lpstr>think-cell Folie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Präsentation des Seniorenbeirats Ebersberg  am 7. November 2017 im Sozialausschuss des Stadtrats</dc:title>
  <dc:creator>micro@thomasjohn.net</dc:creator>
  <cp:lastModifiedBy>Thomas John</cp:lastModifiedBy>
  <cp:revision>96</cp:revision>
  <cp:lastPrinted>2018-03-27T07:24:52Z</cp:lastPrinted>
  <dcterms:created xsi:type="dcterms:W3CDTF">2017-11-04T14:55:44Z</dcterms:created>
  <dcterms:modified xsi:type="dcterms:W3CDTF">2018-11-07T06:02:16Z</dcterms:modified>
</cp:coreProperties>
</file>