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62" r:id="rId2"/>
    <p:sldId id="269" r:id="rId3"/>
    <p:sldId id="263" r:id="rId4"/>
    <p:sldId id="264" r:id="rId5"/>
    <p:sldId id="265" r:id="rId6"/>
    <p:sldId id="266" r:id="rId7"/>
    <p:sldId id="270" r:id="rId8"/>
    <p:sldId id="268" r:id="rId9"/>
  </p:sldIdLst>
  <p:sldSz cx="12192000" cy="6858000"/>
  <p:notesSz cx="6888163" cy="10018713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1992B-131B-4976-8A8F-78F21D22B080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33B61-2FD0-47EC-ADE9-844835301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02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33B61-2FD0-47EC-ADE9-844835301E7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99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60649"/>
            <a:ext cx="768085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3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4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36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6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1" y="6080204"/>
            <a:ext cx="960107" cy="58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0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1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4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1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7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24364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think-cell Folie" r:id="rId4" imgW="286" imgH="286" progId="TCLayout.ActiveDocument.1">
                  <p:embed/>
                </p:oleObj>
              </mc:Choice>
              <mc:Fallback>
                <p:oleObj name="think-cell Foli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de-DE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de-DE" smtClean="0"/>
              <a:t>Sozialausschuss des Stadtrats - 06. November 2018</a:t>
            </a: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0" y="340963"/>
            <a:ext cx="736065" cy="81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2" descr="SBE 260 genau!_2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436" y="6044419"/>
            <a:ext cx="789074" cy="702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548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0" y="5912285"/>
            <a:ext cx="2844800" cy="809191"/>
          </a:xfrm>
        </p:spPr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Bild 2" descr="SBE 260 genau!_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422" y="5951755"/>
            <a:ext cx="951978" cy="809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666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6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008000">
                <a:lumMod val="32000"/>
                <a:lumOff val="68000"/>
                <a:alpha val="17000"/>
              </a:srgbClr>
            </a:gs>
            <a:gs pos="66000">
              <a:srgbClr val="E6E6E6">
                <a:lumMod val="92000"/>
                <a:alpha val="13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798563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think-cell Folie" r:id="rId16" imgW="286" imgH="286" progId="TCLayout.ActiveDocument.1">
                  <p:embed/>
                </p:oleObj>
              </mc:Choice>
              <mc:Fallback>
                <p:oleObj name="think-cell Folie" r:id="rId16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SBE - Vorsitzender Thomas John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Sozialausschuss des Stadtrats - 06. November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53C4-B17B-467C-AA42-0822EDA3851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800523" y="6198035"/>
            <a:ext cx="768085" cy="47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395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iorenbeirat-ebersberg.d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Sozialausschuss des Stadtrats - 06. November 2018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16617" y="1083129"/>
            <a:ext cx="94152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1400" dirty="0" smtClean="0">
              <a:solidFill>
                <a:srgbClr val="008000"/>
              </a:solidFill>
            </a:endParaRPr>
          </a:p>
          <a:p>
            <a:pPr algn="ctr"/>
            <a:endParaRPr lang="de-DE" sz="3600" dirty="0" smtClean="0">
              <a:solidFill>
                <a:srgbClr val="008000"/>
              </a:solidFill>
            </a:endParaRPr>
          </a:p>
          <a:p>
            <a:pPr algn="ctr"/>
            <a:r>
              <a:rPr lang="de-DE" sz="6000" dirty="0" smtClean="0">
                <a:solidFill>
                  <a:srgbClr val="008000"/>
                </a:solidFill>
              </a:rPr>
              <a:t>SENIORENBEIRAT EBERSBERG</a:t>
            </a:r>
          </a:p>
          <a:p>
            <a:pPr algn="ctr"/>
            <a:r>
              <a:rPr lang="de-DE" sz="4400" dirty="0" smtClean="0">
                <a:solidFill>
                  <a:srgbClr val="008000"/>
                </a:solidFill>
              </a:rPr>
              <a:t/>
            </a:r>
            <a:br>
              <a:rPr lang="de-DE" sz="4400" dirty="0" smtClean="0">
                <a:solidFill>
                  <a:srgbClr val="008000"/>
                </a:solidFill>
              </a:rPr>
            </a:br>
            <a:r>
              <a:rPr lang="de-DE" sz="4400" dirty="0" smtClean="0">
                <a:solidFill>
                  <a:srgbClr val="008000"/>
                </a:solidFill>
              </a:rPr>
              <a:t>Sozialausschuss des Stadtrats</a:t>
            </a:r>
          </a:p>
          <a:p>
            <a:pPr algn="ctr"/>
            <a:r>
              <a:rPr lang="de-DE" sz="4400" dirty="0">
                <a:solidFill>
                  <a:srgbClr val="008000"/>
                </a:solidFill>
              </a:rPr>
              <a:t>Statusbericht </a:t>
            </a:r>
            <a:r>
              <a:rPr lang="de-DE" sz="4400" dirty="0" smtClean="0">
                <a:solidFill>
                  <a:srgbClr val="008000"/>
                </a:solidFill>
              </a:rPr>
              <a:t>06.11.2018</a:t>
            </a:r>
          </a:p>
        </p:txBody>
      </p:sp>
    </p:spTree>
    <p:extLst>
      <p:ext uri="{BB962C8B-B14F-4D97-AF65-F5344CB8AC3E}">
        <p14:creationId xmlns:p14="http://schemas.microsoft.com/office/powerpoint/2010/main" val="372393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Sozialausschuss des Stadtrats - 06. November 2018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16617" y="418454"/>
            <a:ext cx="981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008000"/>
                </a:solidFill>
              </a:rPr>
              <a:t>AGENDA</a:t>
            </a:r>
            <a:endParaRPr lang="de-DE" sz="3200" dirty="0">
              <a:solidFill>
                <a:srgbClr val="008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1702" y="1557579"/>
            <a:ext cx="11058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SENIORENBEIRAT IM PROFIL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VERANSTALTUNGEN IM KALENDERJAHR 2018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STATUS PROJEKTE IN DER UMSETZUNG SEIT 2014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STATUS PROJEKTE IN DER PLANUNG AB 2019</a:t>
            </a:r>
          </a:p>
        </p:txBody>
      </p:sp>
    </p:spTree>
    <p:extLst>
      <p:ext uri="{BB962C8B-B14F-4D97-AF65-F5344CB8AC3E}">
        <p14:creationId xmlns:p14="http://schemas.microsoft.com/office/powerpoint/2010/main" val="5210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62878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think-cell Folie" r:id="rId4" imgW="286" imgH="286" progId="TCLayout.ActiveDocument.1">
                  <p:embed/>
                </p:oleObj>
              </mc:Choice>
              <mc:Fallback>
                <p:oleObj name="think-cell Foli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Sozialausschuss des Stadtrats - 06. November 2018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41699" y="1227671"/>
            <a:ext cx="111587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 dem 26.05.2014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unterstützt ein gewählter Seniorenbeirat die Stadt Ebersberg. </a:t>
            </a:r>
          </a:p>
          <a:p>
            <a:pPr>
              <a:spcAft>
                <a:spcPts val="0"/>
              </a:spcAft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Zusammensetzung des Beirats hat sich wie folgt geändert: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Hans Schröder hat aus gesundheitlichen Gründen darum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gebeten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seine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Beirat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beenden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Wolfgang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Brinkmann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16.03.2017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gemäß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Satzung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nachgerückt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 Roswitha Hülser hat 2018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darum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gebeten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Tätigkeit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Seniorenbeirat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beenden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Engagements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widmen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können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aktuelle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Beirat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hat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Mitglieder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spcAft>
                <a:spcPts val="0"/>
              </a:spcAft>
            </a:pPr>
            <a:endParaRPr lang="en-US" sz="1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Thomas John /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Vorsitzender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Karin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Scharl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stellv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Vorsitzende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Judith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Scharnagl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Schatzmeisterin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Manfred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Lipp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Protokollführer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Edward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Sofeso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Wolfgang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Brinkmann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7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42081" y="366623"/>
            <a:ext cx="912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216616" y="366623"/>
            <a:ext cx="9539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008000"/>
                </a:solidFill>
              </a:rPr>
              <a:t>SENIORENBEIRAT IM PROFIL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218" y="3707386"/>
            <a:ext cx="2819400" cy="250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Sozialausschuss des Stadtrats - 06. November 2018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57200" y="1243347"/>
            <a:ext cx="111742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Unsere Homepage wird in Anspruch genommen. Hier berichten wir Tages-aktuell über Senioren relevante Ereignisse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www.seniorenbeirat-ebersberg.de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sind auf Facebook vertreten und platzieren dort unsere Themen.</a:t>
            </a:r>
          </a:p>
          <a:p>
            <a:pPr>
              <a:spcAft>
                <a:spcPts val="0"/>
              </a:spcAft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wie vor haben wir in 14-tägigem Rhythmus Sprechstunden im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Familienzentrum, sind 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telefonisch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sowie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Mail zu erreichen und geben Hilfestellung bei aktuellen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Fragen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000" u="none" strike="noStrike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Mittlerweile hatten wir unsere 39. Beiratssitzung, ordnungsgemäß führen wir Protokoll.</a:t>
            </a:r>
          </a:p>
          <a:p>
            <a:pPr>
              <a:spcAft>
                <a:spcPts val="0"/>
              </a:spcAft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Zusammenarbeit mit dem Landratsamt Ebersberg hat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 im Jahr 2018 gut weiterentwickelt. Unsere Ansprechpartner sind Herr Jochen Specht, Teamleiter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Abteilung Jugend, Familie und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Demografie, sowie Frau Angela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Prommersperger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Seniorenbeirat Ebersberg ist mit seiner Arbeit und so manchem Thema gut in der örtlichen Presse vertreten.</a:t>
            </a:r>
            <a:endParaRPr lang="de-D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201119" y="402956"/>
            <a:ext cx="9794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008000"/>
                </a:solidFill>
              </a:rPr>
              <a:t>SENIORENBEIRAT IM PROFIL </a:t>
            </a:r>
            <a:endParaRPr lang="de-DE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Sozialausschuss des Stadtrats - 06. November 2018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57198" y="1428343"/>
            <a:ext cx="11127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Ehrenamtsmesse mit großem Erfolg.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Konzertveranstaltung „Oper im Taschenformat – Don Pasquale“ am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ktober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2018 im Alten Speicher.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Organisatoren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SBE in Zusammenarbeit mit der Stadt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Ebersberg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93369" y="418454"/>
            <a:ext cx="971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008000"/>
                </a:solidFill>
              </a:rPr>
              <a:t> VERANSTALTUNGEN IM KALENDERJAHR 2018</a:t>
            </a:r>
            <a:endParaRPr lang="de-DE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178300" y="6356350"/>
            <a:ext cx="3860800" cy="365125"/>
          </a:xfrm>
        </p:spPr>
        <p:txBody>
          <a:bodyPr/>
          <a:lstStyle/>
          <a:p>
            <a:r>
              <a:rPr lang="de-DE" smtClean="0"/>
              <a:t>Sozialausschuss des Stadtrats - 06. November 2018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49450" y="1380673"/>
            <a:ext cx="110890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Der Seniorenbeirat hat zusammen mit dem Verschönerungsverein Ebersberg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inzwischen 10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neue</a:t>
            </a:r>
          </a:p>
          <a:p>
            <a:pPr>
              <a:spcAft>
                <a:spcPts val="0"/>
              </a:spcAft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Sitzbänke im Stadtgebiet Ebersberg realisiert.  Weitere Spenderbänke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der Pipeline.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 besondere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Ampelschaltung zur Verlängerung der Grünphase für Senioren und Menschen mit Gehbehinderung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der Ampelanlage Marienplatz, sowie an der Ampelanlage Eberhardstraße im Oktober in Betrieb gegangen. Die Ausgabe der Chips erfolgt im Bürgerbüro. Mit Hinweis Flyern unterstützt der Seniorenbeirat die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erbreitung der Information.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Das Projekt „Zebrastreifen“ an 3 Stellen im Stadtgebiet für eine sichere Überquerung der Kreuzung ist fraglich. Die zuständigen Stellen haben die Situation geprüft. Fazit: Es sollen vorerst 2 Warnhinweise </a:t>
            </a:r>
            <a:r>
              <a:rPr lang="de-DE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de-DE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Gefahrzeichen </a:t>
            </a:r>
            <a:r>
              <a:rPr lang="de-DE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nach Anlage 1 zu § 40 StVO: Verkehrszeichen 133 </a:t>
            </a:r>
            <a:r>
              <a:rPr lang="de-DE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Fußgänger“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zeitnah</a:t>
            </a:r>
            <a:r>
              <a:rPr lang="de-DE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realisiert werden.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Seniorenparkplätze am Einkaufszentrum, Edeka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 Aldi konnten bisher nicht realisiert werden. Weiterhin sind diese Parkplätze jedoch sehr wünschenswert.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de-D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08867" y="410705"/>
            <a:ext cx="10244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000"/>
                </a:solidFill>
              </a:rPr>
              <a:t>STATUS PROJEKTE IN DER UMSETZUNG SEIT 2014</a:t>
            </a:r>
            <a:endParaRPr lang="de-DE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Sozialausschuss des Stadtrats - 06. November 2018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33950" y="1027028"/>
            <a:ext cx="11089037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100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„Mitfahrerbänke“ kurz vor der Einführung.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Fehlende öffentliche Toiletten im Stadtgebiet.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Beleuchtungssituation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unserer Innenstadt.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Arbeitsgruppe „Verkehr Innenstadt und St 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2080“.</a:t>
            </a:r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Altersarmut und Inanspruchnahme von Unterstützung.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Intensive Aufklärungsarbeit evtl. durch Workshops und Seminare für mobile „Jung Rentner“ / zukünftige Rentner zum Thema Krankenversicherung, Pflegeversicherung, Unterstützungsleistungen.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Preise MVV – S-Bahn Tarif via München.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Erreichbarkeit bei Notruf/Funkabdeckung Ebersberg, Inanspruchnahme des Mobilfunk-Förderprogramms, freies </a:t>
            </a:r>
            <a:r>
              <a:rPr lang="de-D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WLan</a:t>
            </a: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Änderung des Telemediengesetzes" (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TMG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Zur Unterstützung gibt es ein Programm vom Heimatministerium (Stand September 2018) Unter dem Titel Bayer W-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(Mobilfunk-Förderprogramms) 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gibt es erhebliche Förderung für die Gemeinden.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Schachspiel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 Klosterhof.</a:t>
            </a:r>
          </a:p>
          <a:p>
            <a:pPr>
              <a:lnSpc>
                <a:spcPct val="150000"/>
              </a:lnSpc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08866" y="495945"/>
            <a:ext cx="10244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000"/>
                </a:solidFill>
              </a:rPr>
              <a:t>STATUS PROJEKTE IN PLANUNG AB KJ 2019</a:t>
            </a:r>
            <a:endParaRPr lang="de-DE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SBE - Vorsitzender Thomas John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Sozialausschuss des Stadtrats - 06. November 2018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57198" y="1089550"/>
            <a:ext cx="1120527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herzlichen Dank 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die Stadt</a:t>
            </a: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nsbesondere Herrn 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Bürgermeister </a:t>
            </a:r>
            <a:r>
              <a:rPr lang="de-DE" sz="3800" dirty="0" err="1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Brilmayer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de-DE" sz="3800" dirty="0" smtClean="0">
              <a:solidFill>
                <a:srgbClr val="008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de-DE" sz="3800" dirty="0" smtClean="0">
              <a:solidFill>
                <a:srgbClr val="008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 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Pfleger und Herrn Hölzer</a:t>
            </a: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unsere </a:t>
            </a:r>
            <a:r>
              <a:rPr lang="de-DE" sz="38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Anliegen </a:t>
            </a:r>
            <a:r>
              <a:rPr lang="de-DE" sz="38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 ein offenes Ohr haben.</a:t>
            </a:r>
          </a:p>
        </p:txBody>
      </p:sp>
    </p:spTree>
    <p:extLst>
      <p:ext uri="{BB962C8B-B14F-4D97-AF65-F5344CB8AC3E}">
        <p14:creationId xmlns:p14="http://schemas.microsoft.com/office/powerpoint/2010/main" val="36588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Breitbild</PresentationFormat>
  <Paragraphs>83</Paragraphs>
  <Slides>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Larissa-Design</vt:lpstr>
      <vt:lpstr>think-cell 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des Seniorenbeirats Ebersberg  am 7. November 2017 im Sozialausschuss des Stadtrats</dc:title>
  <dc:creator>micro@thomasjohn.net</dc:creator>
  <cp:lastModifiedBy>Thomas John</cp:lastModifiedBy>
  <cp:revision>96</cp:revision>
  <cp:lastPrinted>2018-03-27T07:24:52Z</cp:lastPrinted>
  <dcterms:created xsi:type="dcterms:W3CDTF">2017-11-04T14:55:44Z</dcterms:created>
  <dcterms:modified xsi:type="dcterms:W3CDTF">2018-11-07T06:02:16Z</dcterms:modified>
</cp:coreProperties>
</file>